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Бозор иқтисодиёти шароитида кичик бизнес субъектларининг ишлаб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чиқараётган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маҳсулотлари ҳажми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йилдан-йилга ортиб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бормоқда, шу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жумладан,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хожатхона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қоғозларига бўлган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талаб доимий юқори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ва барқарордир.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Ушбу лойиха йиллик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қуввати қуйидагича: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дона </a:t>
            </a:r>
          </a:p>
          <a:p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қадоқланган)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304.0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017" y="6326087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152,2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5" y="5436977"/>
            <a:ext cx="8621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456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890055" y="5889653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Хожатхона </a:t>
            </a:r>
          </a:p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қоғози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Хожатхона қоғози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28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81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554,4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47%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227070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14591" y="2481458"/>
            <a:ext cx="10663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152,2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25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154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26989" y="1562489"/>
            <a:ext cx="1611650" cy="12568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29" y="3016927"/>
            <a:ext cx="1603457" cy="12839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513" y="4656752"/>
            <a:ext cx="2682569" cy="15273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942" y="2337748"/>
            <a:ext cx="1597622" cy="14425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84" y="4394514"/>
            <a:ext cx="2380315" cy="1963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5271</TotalTime>
  <Words>158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2021-08-04T13:07:00Z</dcterms:modified>
</cp:coreProperties>
</file>